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6A"/>
    <a:srgbClr val="FCB827"/>
    <a:srgbClr val="8DD0EB"/>
    <a:srgbClr val="55AFCA"/>
    <a:srgbClr val="F49320"/>
    <a:srgbClr val="A93D92"/>
    <a:srgbClr val="76BB20"/>
    <a:srgbClr val="9C4A8A"/>
    <a:srgbClr val="E7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74"/>
  </p:normalViewPr>
  <p:slideViewPr>
    <p:cSldViewPr snapToGrid="0">
      <p:cViewPr>
        <p:scale>
          <a:sx n="100" d="100"/>
          <a:sy n="100" d="100"/>
        </p:scale>
        <p:origin x="1060" y="-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3D357901-70F3-4679-A150-9E8D1A2A9C0C}"/>
    <pc:docChg chg="modSld">
      <pc:chgData name="Morrell, Michele" userId="80f51b53-c649-4b8b-98a2-b4161a51bef8" providerId="ADAL" clId="{3D357901-70F3-4679-A150-9E8D1A2A9C0C}" dt="2024-12-05T13:01:45.838" v="265" actId="20577"/>
      <pc:docMkLst>
        <pc:docMk/>
      </pc:docMkLst>
      <pc:sldChg chg="modSp mod">
        <pc:chgData name="Morrell, Michele" userId="80f51b53-c649-4b8b-98a2-b4161a51bef8" providerId="ADAL" clId="{3D357901-70F3-4679-A150-9E8D1A2A9C0C}" dt="2024-12-05T13:01:45.838" v="265" actId="20577"/>
        <pc:sldMkLst>
          <pc:docMk/>
          <pc:sldMk cId="1727239232" sldId="257"/>
        </pc:sldMkLst>
        <pc:spChg chg="mod">
          <ac:chgData name="Morrell, Michele" userId="80f51b53-c649-4b8b-98a2-b4161a51bef8" providerId="ADAL" clId="{3D357901-70F3-4679-A150-9E8D1A2A9C0C}" dt="2024-12-03T13:59:19.529" v="11" actId="20577"/>
          <ac:spMkLst>
            <pc:docMk/>
            <pc:sldMk cId="1727239232" sldId="257"/>
            <ac:spMk id="11" creationId="{98982FC7-D6B6-433E-8E37-05C6F623FDD2}"/>
          </ac:spMkLst>
        </pc:spChg>
        <pc:spChg chg="mod">
          <ac:chgData name="Morrell, Michele" userId="80f51b53-c649-4b8b-98a2-b4161a51bef8" providerId="ADAL" clId="{3D357901-70F3-4679-A150-9E8D1A2A9C0C}" dt="2024-12-03T14:14:18.765" v="41" actId="20577"/>
          <ac:spMkLst>
            <pc:docMk/>
            <pc:sldMk cId="1727239232" sldId="257"/>
            <ac:spMk id="15" creationId="{EA9BF57F-C875-7685-F1FF-E9A0471C5A25}"/>
          </ac:spMkLst>
        </pc:spChg>
        <pc:spChg chg="mod">
          <ac:chgData name="Morrell, Michele" userId="80f51b53-c649-4b8b-98a2-b4161a51bef8" providerId="ADAL" clId="{3D357901-70F3-4679-A150-9E8D1A2A9C0C}" dt="2024-12-03T14:14:48.263" v="55" actId="1076"/>
          <ac:spMkLst>
            <pc:docMk/>
            <pc:sldMk cId="1727239232" sldId="257"/>
            <ac:spMk id="19" creationId="{37EAA063-4424-756B-4DEA-26272435A0C0}"/>
          </ac:spMkLst>
        </pc:spChg>
        <pc:spChg chg="mod">
          <ac:chgData name="Morrell, Michele" userId="80f51b53-c649-4b8b-98a2-b4161a51bef8" providerId="ADAL" clId="{3D357901-70F3-4679-A150-9E8D1A2A9C0C}" dt="2024-12-03T14:32:31.793" v="183" actId="1076"/>
          <ac:spMkLst>
            <pc:docMk/>
            <pc:sldMk cId="1727239232" sldId="257"/>
            <ac:spMk id="20" creationId="{EB49843C-0BC0-9696-E208-DEBB15647DBD}"/>
          </ac:spMkLst>
        </pc:spChg>
        <pc:spChg chg="mod">
          <ac:chgData name="Morrell, Michele" userId="80f51b53-c649-4b8b-98a2-b4161a51bef8" providerId="ADAL" clId="{3D357901-70F3-4679-A150-9E8D1A2A9C0C}" dt="2024-12-03T14:31:26.799" v="181" actId="1076"/>
          <ac:spMkLst>
            <pc:docMk/>
            <pc:sldMk cId="1727239232" sldId="257"/>
            <ac:spMk id="22" creationId="{89845CEC-1C03-8A28-7ED3-F93037FAE55F}"/>
          </ac:spMkLst>
        </pc:spChg>
        <pc:spChg chg="mod">
          <ac:chgData name="Morrell, Michele" userId="80f51b53-c649-4b8b-98a2-b4161a51bef8" providerId="ADAL" clId="{3D357901-70F3-4679-A150-9E8D1A2A9C0C}" dt="2024-12-03T14:15:09.886" v="76" actId="20577"/>
          <ac:spMkLst>
            <pc:docMk/>
            <pc:sldMk cId="1727239232" sldId="257"/>
            <ac:spMk id="24" creationId="{02B658D7-5751-DD43-10BD-84C75FA259F3}"/>
          </ac:spMkLst>
        </pc:spChg>
        <pc:spChg chg="mod">
          <ac:chgData name="Morrell, Michele" userId="80f51b53-c649-4b8b-98a2-b4161a51bef8" providerId="ADAL" clId="{3D357901-70F3-4679-A150-9E8D1A2A9C0C}" dt="2024-12-03T17:32:03.613" v="211" actId="20577"/>
          <ac:spMkLst>
            <pc:docMk/>
            <pc:sldMk cId="1727239232" sldId="257"/>
            <ac:spMk id="26" creationId="{74D38C1D-D99D-041A-6514-9D7BD8E951A1}"/>
          </ac:spMkLst>
        </pc:spChg>
        <pc:spChg chg="mod">
          <ac:chgData name="Morrell, Michele" userId="80f51b53-c649-4b8b-98a2-b4161a51bef8" providerId="ADAL" clId="{3D357901-70F3-4679-A150-9E8D1A2A9C0C}" dt="2024-12-05T13:01:45.838" v="265" actId="20577"/>
          <ac:spMkLst>
            <pc:docMk/>
            <pc:sldMk cId="1727239232" sldId="257"/>
            <ac:spMk id="27" creationId="{A16985EB-6564-E8CB-761B-BFBBA941779B}"/>
          </ac:spMkLst>
        </pc:spChg>
        <pc:spChg chg="mod">
          <ac:chgData name="Morrell, Michele" userId="80f51b53-c649-4b8b-98a2-b4161a51bef8" providerId="ADAL" clId="{3D357901-70F3-4679-A150-9E8D1A2A9C0C}" dt="2024-12-03T13:59:48.285" v="31" actId="20577"/>
          <ac:spMkLst>
            <pc:docMk/>
            <pc:sldMk cId="1727239232" sldId="257"/>
            <ac:spMk id="28" creationId="{C4103A9C-1E5D-0C1C-1D21-E7E25E5AF152}"/>
          </ac:spMkLst>
        </pc:spChg>
        <pc:spChg chg="mod">
          <ac:chgData name="Morrell, Michele" userId="80f51b53-c649-4b8b-98a2-b4161a51bef8" providerId="ADAL" clId="{3D357901-70F3-4679-A150-9E8D1A2A9C0C}" dt="2024-12-03T14:15:23.932" v="91" actId="1076"/>
          <ac:spMkLst>
            <pc:docMk/>
            <pc:sldMk cId="1727239232" sldId="257"/>
            <ac:spMk id="29" creationId="{50051DF5-3483-7307-4029-374B8A6381DA}"/>
          </ac:spMkLst>
        </pc:spChg>
        <pc:spChg chg="mod">
          <ac:chgData name="Morrell, Michele" userId="80f51b53-c649-4b8b-98a2-b4161a51bef8" providerId="ADAL" clId="{3D357901-70F3-4679-A150-9E8D1A2A9C0C}" dt="2024-12-03T14:15:35.339" v="102" actId="1076"/>
          <ac:spMkLst>
            <pc:docMk/>
            <pc:sldMk cId="1727239232" sldId="257"/>
            <ac:spMk id="30" creationId="{84E573DE-F4B0-9327-EF42-C31AA93282C2}"/>
          </ac:spMkLst>
        </pc:spChg>
      </pc:sldChg>
    </pc:docChg>
  </pc:docChgLst>
  <pc:docChgLst>
    <pc:chgData name="Morrell, Michele" userId="80f51b53-c649-4b8b-98a2-b4161a51bef8" providerId="ADAL" clId="{093E1521-5EFD-48E9-BA93-BF00E201275E}"/>
    <pc:docChg chg="undo custSel delSld modSld">
      <pc:chgData name="Morrell, Michele" userId="80f51b53-c649-4b8b-98a2-b4161a51bef8" providerId="ADAL" clId="{093E1521-5EFD-48E9-BA93-BF00E201275E}" dt="2024-12-03T13:50:58.625" v="599" actId="20577"/>
      <pc:docMkLst>
        <pc:docMk/>
      </pc:docMkLst>
      <pc:sldChg chg="addSp delSp modSp mod">
        <pc:chgData name="Morrell, Michele" userId="80f51b53-c649-4b8b-98a2-b4161a51bef8" providerId="ADAL" clId="{093E1521-5EFD-48E9-BA93-BF00E201275E}" dt="2024-12-03T13:50:58.625" v="599" actId="20577"/>
        <pc:sldMkLst>
          <pc:docMk/>
          <pc:sldMk cId="1727239232" sldId="257"/>
        </pc:sldMkLst>
        <pc:spChg chg="mod">
          <ac:chgData name="Morrell, Michele" userId="80f51b53-c649-4b8b-98a2-b4161a51bef8" providerId="ADAL" clId="{093E1521-5EFD-48E9-BA93-BF00E201275E}" dt="2024-12-02T16:20:37.397" v="103" actId="20577"/>
          <ac:spMkLst>
            <pc:docMk/>
            <pc:sldMk cId="1727239232" sldId="257"/>
            <ac:spMk id="4" creationId="{D65F4D68-9BA4-9DF9-898F-A1BE8C672278}"/>
          </ac:spMkLst>
        </pc:spChg>
        <pc:spChg chg="mod">
          <ac:chgData name="Morrell, Michele" userId="80f51b53-c649-4b8b-98a2-b4161a51bef8" providerId="ADAL" clId="{093E1521-5EFD-48E9-BA93-BF00E201275E}" dt="2024-12-02T16:17:34.129" v="19" actId="14100"/>
          <ac:spMkLst>
            <pc:docMk/>
            <pc:sldMk cId="1727239232" sldId="257"/>
            <ac:spMk id="11" creationId="{98982FC7-D6B6-433E-8E37-05C6F623FDD2}"/>
          </ac:spMkLst>
        </pc:spChg>
        <pc:spChg chg="add mod">
          <ac:chgData name="Morrell, Michele" userId="80f51b53-c649-4b8b-98a2-b4161a51bef8" providerId="ADAL" clId="{093E1521-5EFD-48E9-BA93-BF00E201275E}" dt="2024-12-02T17:24:59.141" v="108" actId="1076"/>
          <ac:spMkLst>
            <pc:docMk/>
            <pc:sldMk cId="1727239232" sldId="257"/>
            <ac:spMk id="15" creationId="{EA9BF57F-C875-7685-F1FF-E9A0471C5A25}"/>
          </ac:spMkLst>
        </pc:spChg>
        <pc:spChg chg="add mod">
          <ac:chgData name="Morrell, Michele" userId="80f51b53-c649-4b8b-98a2-b4161a51bef8" providerId="ADAL" clId="{093E1521-5EFD-48E9-BA93-BF00E201275E}" dt="2024-12-02T18:39:46.315" v="376" actId="20577"/>
          <ac:spMkLst>
            <pc:docMk/>
            <pc:sldMk cId="1727239232" sldId="257"/>
            <ac:spMk id="16" creationId="{CBCF9EB3-C7D0-7AA5-F4FA-3AFD9B5B182E}"/>
          </ac:spMkLst>
        </pc:spChg>
        <pc:spChg chg="add mod">
          <ac:chgData name="Morrell, Michele" userId="80f51b53-c649-4b8b-98a2-b4161a51bef8" providerId="ADAL" clId="{093E1521-5EFD-48E9-BA93-BF00E201275E}" dt="2024-12-02T17:26:05.613" v="119" actId="1076"/>
          <ac:spMkLst>
            <pc:docMk/>
            <pc:sldMk cId="1727239232" sldId="257"/>
            <ac:spMk id="17" creationId="{5F920557-38AC-ED24-09C7-835AE1D9CDFE}"/>
          </ac:spMkLst>
        </pc:spChg>
        <pc:spChg chg="add mod">
          <ac:chgData name="Morrell, Michele" userId="80f51b53-c649-4b8b-98a2-b4161a51bef8" providerId="ADAL" clId="{093E1521-5EFD-48E9-BA93-BF00E201275E}" dt="2024-12-02T17:26:55.361" v="124" actId="1076"/>
          <ac:spMkLst>
            <pc:docMk/>
            <pc:sldMk cId="1727239232" sldId="257"/>
            <ac:spMk id="18" creationId="{8B4BD74B-84B8-5162-168C-FB5064B52E17}"/>
          </ac:spMkLst>
        </pc:spChg>
        <pc:spChg chg="add mod">
          <ac:chgData name="Morrell, Michele" userId="80f51b53-c649-4b8b-98a2-b4161a51bef8" providerId="ADAL" clId="{093E1521-5EFD-48E9-BA93-BF00E201275E}" dt="2024-12-02T17:34:32.422" v="188" actId="1076"/>
          <ac:spMkLst>
            <pc:docMk/>
            <pc:sldMk cId="1727239232" sldId="257"/>
            <ac:spMk id="19" creationId="{37EAA063-4424-756B-4DEA-26272435A0C0}"/>
          </ac:spMkLst>
        </pc:spChg>
        <pc:spChg chg="add mod">
          <ac:chgData name="Morrell, Michele" userId="80f51b53-c649-4b8b-98a2-b4161a51bef8" providerId="ADAL" clId="{093E1521-5EFD-48E9-BA93-BF00E201275E}" dt="2024-12-03T13:48:34.098" v="525" actId="1076"/>
          <ac:spMkLst>
            <pc:docMk/>
            <pc:sldMk cId="1727239232" sldId="257"/>
            <ac:spMk id="20" creationId="{EB49843C-0BC0-9696-E208-DEBB15647DBD}"/>
          </ac:spMkLst>
        </pc:spChg>
        <pc:spChg chg="add mod">
          <ac:chgData name="Morrell, Michele" userId="80f51b53-c649-4b8b-98a2-b4161a51bef8" providerId="ADAL" clId="{093E1521-5EFD-48E9-BA93-BF00E201275E}" dt="2024-12-03T13:49:11.410" v="553" actId="207"/>
          <ac:spMkLst>
            <pc:docMk/>
            <pc:sldMk cId="1727239232" sldId="257"/>
            <ac:spMk id="21" creationId="{BE82187A-4B21-1216-45D3-7F50E35D4D07}"/>
          </ac:spMkLst>
        </pc:spChg>
        <pc:spChg chg="add mod">
          <ac:chgData name="Morrell, Michele" userId="80f51b53-c649-4b8b-98a2-b4161a51bef8" providerId="ADAL" clId="{093E1521-5EFD-48E9-BA93-BF00E201275E}" dt="2024-12-03T13:49:57.459" v="581" actId="207"/>
          <ac:spMkLst>
            <pc:docMk/>
            <pc:sldMk cId="1727239232" sldId="257"/>
            <ac:spMk id="22" creationId="{89845CEC-1C03-8A28-7ED3-F93037FAE55F}"/>
          </ac:spMkLst>
        </pc:spChg>
        <pc:spChg chg="add mod">
          <ac:chgData name="Morrell, Michele" userId="80f51b53-c649-4b8b-98a2-b4161a51bef8" providerId="ADAL" clId="{093E1521-5EFD-48E9-BA93-BF00E201275E}" dt="2024-12-02T17:31:47.878" v="178" actId="1076"/>
          <ac:spMkLst>
            <pc:docMk/>
            <pc:sldMk cId="1727239232" sldId="257"/>
            <ac:spMk id="23" creationId="{264CEFBC-840D-5EAD-26C8-D6E9CF0993DC}"/>
          </ac:spMkLst>
        </pc:spChg>
        <pc:spChg chg="add mod">
          <ac:chgData name="Morrell, Michele" userId="80f51b53-c649-4b8b-98a2-b4161a51bef8" providerId="ADAL" clId="{093E1521-5EFD-48E9-BA93-BF00E201275E}" dt="2024-12-02T18:28:37.881" v="287" actId="20577"/>
          <ac:spMkLst>
            <pc:docMk/>
            <pc:sldMk cId="1727239232" sldId="257"/>
            <ac:spMk id="24" creationId="{02B658D7-5751-DD43-10BD-84C75FA259F3}"/>
          </ac:spMkLst>
        </pc:spChg>
        <pc:spChg chg="add mod">
          <ac:chgData name="Morrell, Michele" userId="80f51b53-c649-4b8b-98a2-b4161a51bef8" providerId="ADAL" clId="{093E1521-5EFD-48E9-BA93-BF00E201275E}" dt="2024-12-02T17:34:44.099" v="191" actId="1076"/>
          <ac:spMkLst>
            <pc:docMk/>
            <pc:sldMk cId="1727239232" sldId="257"/>
            <ac:spMk id="25" creationId="{10EC00B9-A9F4-5DAA-529C-509CDBB9A655}"/>
          </ac:spMkLst>
        </pc:spChg>
        <pc:spChg chg="add mod">
          <ac:chgData name="Morrell, Michele" userId="80f51b53-c649-4b8b-98a2-b4161a51bef8" providerId="ADAL" clId="{093E1521-5EFD-48E9-BA93-BF00E201275E}" dt="2024-12-02T18:53:25.339" v="453" actId="20577"/>
          <ac:spMkLst>
            <pc:docMk/>
            <pc:sldMk cId="1727239232" sldId="257"/>
            <ac:spMk id="26" creationId="{74D38C1D-D99D-041A-6514-9D7BD8E951A1}"/>
          </ac:spMkLst>
        </pc:spChg>
        <pc:spChg chg="add mod">
          <ac:chgData name="Morrell, Michele" userId="80f51b53-c649-4b8b-98a2-b4161a51bef8" providerId="ADAL" clId="{093E1521-5EFD-48E9-BA93-BF00E201275E}" dt="2024-12-02T17:35:43.575" v="198" actId="1076"/>
          <ac:spMkLst>
            <pc:docMk/>
            <pc:sldMk cId="1727239232" sldId="257"/>
            <ac:spMk id="27" creationId="{A16985EB-6564-E8CB-761B-BFBBA941779B}"/>
          </ac:spMkLst>
        </pc:spChg>
        <pc:spChg chg="mod">
          <ac:chgData name="Morrell, Michele" userId="80f51b53-c649-4b8b-98a2-b4161a51bef8" providerId="ADAL" clId="{093E1521-5EFD-48E9-BA93-BF00E201275E}" dt="2024-12-03T13:50:58.625" v="599" actId="20577"/>
          <ac:spMkLst>
            <pc:docMk/>
            <pc:sldMk cId="1727239232" sldId="257"/>
            <ac:spMk id="28" creationId="{C4103A9C-1E5D-0C1C-1D21-E7E25E5AF152}"/>
          </ac:spMkLst>
        </pc:spChg>
        <pc:spChg chg="add mod">
          <ac:chgData name="Morrell, Michele" userId="80f51b53-c649-4b8b-98a2-b4161a51bef8" providerId="ADAL" clId="{093E1521-5EFD-48E9-BA93-BF00E201275E}" dt="2024-12-02T17:36:13.259" v="202" actId="1076"/>
          <ac:spMkLst>
            <pc:docMk/>
            <pc:sldMk cId="1727239232" sldId="257"/>
            <ac:spMk id="29" creationId="{50051DF5-3483-7307-4029-374B8A6381DA}"/>
          </ac:spMkLst>
        </pc:spChg>
        <pc:spChg chg="add mod">
          <ac:chgData name="Morrell, Michele" userId="80f51b53-c649-4b8b-98a2-b4161a51bef8" providerId="ADAL" clId="{093E1521-5EFD-48E9-BA93-BF00E201275E}" dt="2024-12-02T17:37:45.845" v="206" actId="1076"/>
          <ac:spMkLst>
            <pc:docMk/>
            <pc:sldMk cId="1727239232" sldId="257"/>
            <ac:spMk id="30" creationId="{84E573DE-F4B0-9327-EF42-C31AA93282C2}"/>
          </ac:spMkLst>
        </pc:spChg>
        <pc:spChg chg="add mod">
          <ac:chgData name="Morrell, Michele" userId="80f51b53-c649-4b8b-98a2-b4161a51bef8" providerId="ADAL" clId="{093E1521-5EFD-48E9-BA93-BF00E201275E}" dt="2024-12-02T17:39:08.524" v="210" actId="1076"/>
          <ac:spMkLst>
            <pc:docMk/>
            <pc:sldMk cId="1727239232" sldId="257"/>
            <ac:spMk id="31" creationId="{2CC39F1A-0BAE-AC68-BFD9-D1F1B39C15BC}"/>
          </ac:spMkLst>
        </pc:spChg>
        <pc:spChg chg="add mod">
          <ac:chgData name="Morrell, Michele" userId="80f51b53-c649-4b8b-98a2-b4161a51bef8" providerId="ADAL" clId="{093E1521-5EFD-48E9-BA93-BF00E201275E}" dt="2024-12-02T17:39:55.716" v="216" actId="1076"/>
          <ac:spMkLst>
            <pc:docMk/>
            <pc:sldMk cId="1727239232" sldId="257"/>
            <ac:spMk id="32" creationId="{A58B01CA-4995-234A-4B42-872CB2B90AC9}"/>
          </ac:spMkLst>
        </pc:spChg>
        <pc:spChg chg="add mod">
          <ac:chgData name="Morrell, Michele" userId="80f51b53-c649-4b8b-98a2-b4161a51bef8" providerId="ADAL" clId="{093E1521-5EFD-48E9-BA93-BF00E201275E}" dt="2024-12-02T17:40:39.564" v="245" actId="1076"/>
          <ac:spMkLst>
            <pc:docMk/>
            <pc:sldMk cId="1727239232" sldId="257"/>
            <ac:spMk id="33" creationId="{920483D3-87DC-882A-7CF9-641B566685D5}"/>
          </ac:spMkLst>
        </pc:spChg>
        <pc:spChg chg="mod">
          <ac:chgData name="Morrell, Michele" userId="80f51b53-c649-4b8b-98a2-b4161a51bef8" providerId="ADAL" clId="{093E1521-5EFD-48E9-BA93-BF00E201275E}" dt="2024-12-02T18:42:32.758" v="419" actId="20577"/>
          <ac:spMkLst>
            <pc:docMk/>
            <pc:sldMk cId="1727239232" sldId="257"/>
            <ac:spMk id="78" creationId="{C04C4174-032A-45C1-9F3D-260C844E69AB}"/>
          </ac:spMkLst>
        </pc:spChg>
        <pc:grpChg chg="add del">
          <ac:chgData name="Morrell, Michele" userId="80f51b53-c649-4b8b-98a2-b4161a51bef8" providerId="ADAL" clId="{093E1521-5EFD-48E9-BA93-BF00E201275E}" dt="2024-12-02T16:18:39.770" v="30" actId="21"/>
          <ac:grpSpMkLst>
            <pc:docMk/>
            <pc:sldMk cId="1727239232" sldId="257"/>
            <ac:grpSpMk id="65" creationId="{1FE22E66-CEC8-4BB7-AA9B-AD4D291AC731}"/>
          </ac:grpSpMkLst>
        </pc:grpChg>
        <pc:graphicFrameChg chg="add mod">
          <ac:chgData name="Morrell, Michele" userId="80f51b53-c649-4b8b-98a2-b4161a51bef8" providerId="ADAL" clId="{093E1521-5EFD-48E9-BA93-BF00E201275E}" dt="2024-12-02T16:19:50.439" v="43" actId="14100"/>
          <ac:graphicFrameMkLst>
            <pc:docMk/>
            <pc:sldMk cId="1727239232" sldId="257"/>
            <ac:graphicFrameMk id="13" creationId="{35109AE4-0432-D1E9-EA6C-7541F9611A3F}"/>
          </ac:graphicFrameMkLst>
        </pc:graphicFrameChg>
        <pc:picChg chg="add mod">
          <ac:chgData name="Morrell, Michele" userId="80f51b53-c649-4b8b-98a2-b4161a51bef8" providerId="ADAL" clId="{093E1521-5EFD-48E9-BA93-BF00E201275E}" dt="2024-12-02T16:18:52.690" v="33" actId="14100"/>
          <ac:picMkLst>
            <pc:docMk/>
            <pc:sldMk cId="1727239232" sldId="257"/>
            <ac:picMk id="9" creationId="{46F59DDC-2E11-6336-B603-1B857764865C}"/>
          </ac:picMkLst>
        </pc:picChg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800218108" sldId="258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3074415899" sldId="259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1633631678" sldId="261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79456195" sldId="265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3249178532" sldId="266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61743437" sldId="267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1314889954" sldId="268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528803993" sldId="269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74146445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918B13-0FF5-4B72-B947-0908D837A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12177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21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1FE22E66-CEC8-4BB7-AA9B-AD4D291AC731}"/>
              </a:ext>
            </a:extLst>
          </p:cNvPr>
          <p:cNvGrpSpPr/>
          <p:nvPr/>
        </p:nvGrpSpPr>
        <p:grpSpPr>
          <a:xfrm>
            <a:off x="-63237" y="-17921"/>
            <a:ext cx="3126293" cy="4444587"/>
            <a:chOff x="-63237" y="-17921"/>
            <a:chExt cx="3126293" cy="444458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AB353E0-CFD1-4610-A7D6-FECEFB650682}"/>
                </a:ext>
              </a:extLst>
            </p:cNvPr>
            <p:cNvGrpSpPr/>
            <p:nvPr/>
          </p:nvGrpSpPr>
          <p:grpSpPr>
            <a:xfrm>
              <a:off x="0" y="1"/>
              <a:ext cx="1448530" cy="4426665"/>
              <a:chOff x="0" y="1"/>
              <a:chExt cx="1448530" cy="4426665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5CC9F6-13E7-4B29-A209-A60E1F9A2DE5}"/>
                  </a:ext>
                </a:extLst>
              </p:cNvPr>
              <p:cNvSpPr/>
              <p:nvPr/>
            </p:nvSpPr>
            <p:spPr>
              <a:xfrm>
                <a:off x="0" y="1"/>
                <a:ext cx="1397325" cy="3704036"/>
              </a:xfrm>
              <a:prstGeom prst="rect">
                <a:avLst/>
              </a:prstGeom>
              <a:solidFill>
                <a:srgbClr val="7F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758953E-355E-40E1-8783-770B430079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316"/>
              <a:stretch/>
            </p:blipFill>
            <p:spPr>
              <a:xfrm>
                <a:off x="121790" y="3743540"/>
                <a:ext cx="1326740" cy="683126"/>
              </a:xfrm>
              <a:prstGeom prst="rect">
                <a:avLst/>
              </a:prstGeom>
            </p:spPr>
          </p:pic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B40EFB0-2908-4339-BAB2-19609D72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237" y="-17921"/>
              <a:ext cx="3126293" cy="2253975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1661A19-F961-48FE-A27B-C1CAB69BC090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7F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82FC7-D6B6-433E-8E37-05C6F623FDD2}"/>
              </a:ext>
            </a:extLst>
          </p:cNvPr>
          <p:cNvSpPr txBox="1"/>
          <p:nvPr/>
        </p:nvSpPr>
        <p:spPr>
          <a:xfrm>
            <a:off x="4457699" y="836127"/>
            <a:ext cx="2922605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HIGH 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68DFDF-1FDC-4CEB-812B-7D0732FA1EAB}"/>
              </a:ext>
            </a:extLst>
          </p:cNvPr>
          <p:cNvSpPr/>
          <p:nvPr/>
        </p:nvSpPr>
        <p:spPr>
          <a:xfrm>
            <a:off x="2103947" y="201897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E59FF6-EB9C-4A27-9D6A-BB93E756FA81}"/>
              </a:ext>
            </a:extLst>
          </p:cNvPr>
          <p:cNvSpPr/>
          <p:nvPr/>
        </p:nvSpPr>
        <p:spPr>
          <a:xfrm rot="5400000">
            <a:off x="-1112192" y="5617241"/>
            <a:ext cx="3630806" cy="1399032"/>
          </a:xfrm>
          <a:prstGeom prst="rect">
            <a:avLst/>
          </a:prstGeom>
          <a:solidFill>
            <a:srgbClr val="76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42E9FCA-DD55-4271-B95C-4955C6D5C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87942"/>
            <a:ext cx="5529551" cy="156680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04C4174-032A-45C1-9F3D-260C844E69AB}"/>
              </a:ext>
            </a:extLst>
          </p:cNvPr>
          <p:cNvSpPr txBox="1"/>
          <p:nvPr/>
        </p:nvSpPr>
        <p:spPr>
          <a:xfrm>
            <a:off x="33082" y="1926242"/>
            <a:ext cx="13311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Offer: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14-16 Jan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6305EA-8EC7-F942-8734-265404FAD033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2D93B6-F380-3047-90EC-6803911EA0ED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51" name="Picture 5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B09A56D-881A-9B4C-9C2B-1F3C5A76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sp>
        <p:nvSpPr>
          <p:cNvPr id="37" name="object 67">
            <a:extLst>
              <a:ext uri="{FF2B5EF4-FFF2-40B4-BE49-F238E27FC236}">
                <a16:creationId xmlns:a16="http://schemas.microsoft.com/office/drawing/2014/main" id="{32B2333A-53ED-CD85-F633-D05F8EA3ECF8}"/>
              </a:ext>
            </a:extLst>
          </p:cNvPr>
          <p:cNvSpPr txBox="1">
            <a:spLocks/>
          </p:cNvSpPr>
          <p:nvPr/>
        </p:nvSpPr>
        <p:spPr>
          <a:xfrm>
            <a:off x="2787228" y="8388349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C699E-E8B1-E1F7-0E52-F1FBEB216572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FBDBE-5013-DC44-DC77-B97DBCC08D48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D65F4D68-9BA4-9DF9-898F-A1BE8C67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" y="4600946"/>
            <a:ext cx="1559859" cy="1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Fruit Juice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C4103A9C-1E5D-0C1C-1D21-E7E25E5A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3" y="5819685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&amp; Deli Sandwich options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8C556-9791-EA0A-2A09-61231E3B9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-1"/>
          <a:stretch/>
        </p:blipFill>
        <p:spPr>
          <a:xfrm>
            <a:off x="3886200" y="2693921"/>
            <a:ext cx="1028925" cy="932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FFD4B-5F96-AD0C-54F0-1ABBA8380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8322" y="2708384"/>
            <a:ext cx="1083666" cy="1085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DAB93-4226-4FA0-C88F-A688A5676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039" y="6043588"/>
            <a:ext cx="817791" cy="833180"/>
          </a:xfrm>
          <a:prstGeom prst="rect">
            <a:avLst/>
          </a:prstGeom>
        </p:spPr>
      </p:pic>
      <p:pic>
        <p:nvPicPr>
          <p:cNvPr id="9" name="Picture 8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46F59DDC-2E11-6336-B603-1B8577648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9" y="182520"/>
            <a:ext cx="1536663" cy="10509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5109AE4-0432-D1E9-EA6C-7541F9611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78987"/>
              </p:ext>
            </p:extLst>
          </p:nvPr>
        </p:nvGraphicFramePr>
        <p:xfrm>
          <a:off x="-14372" y="-87356"/>
          <a:ext cx="1963246" cy="192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3886052" imgH="5028936" progId="Acrobat.Document.DC">
                  <p:embed/>
                </p:oleObj>
              </mc:Choice>
              <mc:Fallback>
                <p:oleObj name="Acrobat Document" r:id="rId10" imgW="3886052" imgH="5028936" progId="Acrobat.Document.DC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5109AE4-0432-D1E9-EA6C-7541F9611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14372" y="-87356"/>
                        <a:ext cx="1963246" cy="192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9BF57F-C875-7685-F1FF-E9A0471C5A25}"/>
              </a:ext>
            </a:extLst>
          </p:cNvPr>
          <p:cNvSpPr txBox="1"/>
          <p:nvPr/>
        </p:nvSpPr>
        <p:spPr>
          <a:xfrm>
            <a:off x="2654838" y="3794339"/>
            <a:ext cx="108585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9EB3-C7D0-7AA5-F4FA-3AFD9B5B182E}"/>
              </a:ext>
            </a:extLst>
          </p:cNvPr>
          <p:cNvSpPr txBox="1"/>
          <p:nvPr/>
        </p:nvSpPr>
        <p:spPr>
          <a:xfrm>
            <a:off x="3740688" y="3753280"/>
            <a:ext cx="1280236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Strawberry Crunch Bagel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Toast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920557-38AC-ED24-09C7-835AE1D9CDFE}"/>
              </a:ext>
            </a:extLst>
          </p:cNvPr>
          <p:cNvSpPr txBox="1"/>
          <p:nvPr/>
        </p:nvSpPr>
        <p:spPr>
          <a:xfrm>
            <a:off x="4933900" y="3823178"/>
            <a:ext cx="1191302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English Muffin Melt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BD74B-84B8-5162-168C-FB5064B52E17}"/>
              </a:ext>
            </a:extLst>
          </p:cNvPr>
          <p:cNvSpPr txBox="1"/>
          <p:nvPr/>
        </p:nvSpPr>
        <p:spPr>
          <a:xfrm>
            <a:off x="6014922" y="3718724"/>
            <a:ext cx="1422220" cy="11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Mini Waffle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Ham, Egg &amp; Cheese Flatbread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Buffalo Ranch Chicken Basket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Southwest Chicken Pinwheel Wrap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AA063-4424-756B-4DEA-26272435A0C0}"/>
              </a:ext>
            </a:extLst>
          </p:cNvPr>
          <p:cNvSpPr txBox="1"/>
          <p:nvPr/>
        </p:nvSpPr>
        <p:spPr>
          <a:xfrm>
            <a:off x="1296992" y="4748568"/>
            <a:ext cx="1344474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Breakfast Round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Ham, Egg &amp; Cheese Flatbread</a:t>
            </a:r>
            <a:endParaRPr kumimoji="0" lang="en-US" sz="800" b="1" i="1" u="none" strike="noStrike" kern="1200" cap="none" spc="0" normalizeH="0" baseline="800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9843C-0BC0-9696-E208-DEBB15647DBD}"/>
              </a:ext>
            </a:extLst>
          </p:cNvPr>
          <p:cNvSpPr txBox="1"/>
          <p:nvPr/>
        </p:nvSpPr>
        <p:spPr>
          <a:xfrm>
            <a:off x="2546837" y="4769668"/>
            <a:ext cx="1201659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w/ Animal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Sausage &amp; Egg Burrito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Twin Soft Tacos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82187A-4B21-1216-45D3-7F50E35D4D07}"/>
              </a:ext>
            </a:extLst>
          </p:cNvPr>
          <p:cNvSpPr txBox="1"/>
          <p:nvPr/>
        </p:nvSpPr>
        <p:spPr>
          <a:xfrm>
            <a:off x="3728367" y="4753349"/>
            <a:ext cx="1159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Muffin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Street Corn Chowder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45CEC-1C03-8A28-7ED3-F93037FAE55F}"/>
              </a:ext>
            </a:extLst>
          </p:cNvPr>
          <p:cNvSpPr txBox="1"/>
          <p:nvPr/>
        </p:nvSpPr>
        <p:spPr>
          <a:xfrm>
            <a:off x="4906125" y="4768945"/>
            <a:ext cx="121907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Bagel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&amp; Cheese Bagel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Grilled Chicken SDW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Street Corn Chowder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4CEFBC-840D-5EAD-26C8-D6E9CF0993DC}"/>
              </a:ext>
            </a:extLst>
          </p:cNvPr>
          <p:cNvSpPr txBox="1"/>
          <p:nvPr/>
        </p:nvSpPr>
        <p:spPr>
          <a:xfrm>
            <a:off x="6002439" y="4814285"/>
            <a:ext cx="1324422" cy="11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Frudel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Biscuit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BBQ Chicken Flatbread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Tater Tot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B658D7-5751-DD43-10BD-84C75FA259F3}"/>
              </a:ext>
            </a:extLst>
          </p:cNvPr>
          <p:cNvSpPr txBox="1"/>
          <p:nvPr/>
        </p:nvSpPr>
        <p:spPr>
          <a:xfrm>
            <a:off x="2621110" y="5982821"/>
            <a:ext cx="1119578" cy="113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 Bread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Cheese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EC00B9-A9F4-5DAA-529C-509CDBB9A655}"/>
              </a:ext>
            </a:extLst>
          </p:cNvPr>
          <p:cNvSpPr txBox="1"/>
          <p:nvPr/>
        </p:nvSpPr>
        <p:spPr>
          <a:xfrm>
            <a:off x="3794376" y="5982821"/>
            <a:ext cx="1159599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Ham, Egg &amp; Tater Tot Taco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D38C1D-D99D-041A-6514-9D7BD8E951A1}"/>
              </a:ext>
            </a:extLst>
          </p:cNvPr>
          <p:cNvSpPr txBox="1"/>
          <p:nvPr/>
        </p:nvSpPr>
        <p:spPr>
          <a:xfrm>
            <a:off x="4927131" y="6021262"/>
            <a:ext cx="121328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Bagel Melt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Dog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Chicken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6985EB-6564-E8CB-761B-BFBBA941779B}"/>
              </a:ext>
            </a:extLst>
          </p:cNvPr>
          <p:cNvSpPr txBox="1"/>
          <p:nvPr/>
        </p:nvSpPr>
        <p:spPr>
          <a:xfrm>
            <a:off x="6226247" y="5989649"/>
            <a:ext cx="975010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 &amp; Cheese Bagel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Lasagna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051DF5-3483-7307-4029-374B8A6381DA}"/>
              </a:ext>
            </a:extLst>
          </p:cNvPr>
          <p:cNvSpPr txBox="1"/>
          <p:nvPr/>
        </p:nvSpPr>
        <p:spPr>
          <a:xfrm>
            <a:off x="1448078" y="7001177"/>
            <a:ext cx="1043538" cy="114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Meatball Sub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E573DE-F4B0-9327-EF42-C31AA93282C2}"/>
              </a:ext>
            </a:extLst>
          </p:cNvPr>
          <p:cNvSpPr txBox="1"/>
          <p:nvPr/>
        </p:nvSpPr>
        <p:spPr>
          <a:xfrm>
            <a:off x="2583233" y="7008803"/>
            <a:ext cx="1109338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Sausage Gravy w/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Roasted Onion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C39F1A-0BAE-AC68-BFD9-D1F1B39C15BC}"/>
              </a:ext>
            </a:extLst>
          </p:cNvPr>
          <p:cNvSpPr txBox="1"/>
          <p:nvPr/>
        </p:nvSpPr>
        <p:spPr>
          <a:xfrm>
            <a:off x="3778628" y="7122396"/>
            <a:ext cx="1109338" cy="100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Breakfast SDW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8B01CA-4995-234A-4B42-872CB2B90AC9}"/>
              </a:ext>
            </a:extLst>
          </p:cNvPr>
          <p:cNvSpPr txBox="1"/>
          <p:nvPr/>
        </p:nvSpPr>
        <p:spPr>
          <a:xfrm>
            <a:off x="4819337" y="6939801"/>
            <a:ext cx="1376488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Cheese &amp; Egg Mexi Breakfast Flatbread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Hamburger w/ Jalapeno Cheese Sauce &amp; Salsa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0483D3-87DC-882A-7CF9-641B566685D5}"/>
              </a:ext>
            </a:extLst>
          </p:cNvPr>
          <p:cNvSpPr txBox="1"/>
          <p:nvPr/>
        </p:nvSpPr>
        <p:spPr>
          <a:xfrm>
            <a:off x="6132174" y="6956282"/>
            <a:ext cx="110061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Ham, Egg &amp; Cheese Muffin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Buffalo Popcorn Chicken Mac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Sloppy Joe Melt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Variety Pizza</a:t>
            </a:r>
          </a:p>
        </p:txBody>
      </p:sp>
    </p:spTree>
    <p:extLst>
      <p:ext uri="{BB962C8B-B14F-4D97-AF65-F5344CB8AC3E}">
        <p14:creationId xmlns:p14="http://schemas.microsoft.com/office/powerpoint/2010/main" val="172723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560</Words>
  <Application>Microsoft Office PowerPoint</Application>
  <PresentationFormat>Custom</PresentationFormat>
  <Paragraphs>150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Symbol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Morrell, Michele</cp:lastModifiedBy>
  <cp:revision>92</cp:revision>
  <cp:lastPrinted>2024-12-02T17:08:20Z</cp:lastPrinted>
  <dcterms:created xsi:type="dcterms:W3CDTF">2022-07-25T04:28:47Z</dcterms:created>
  <dcterms:modified xsi:type="dcterms:W3CDTF">2024-12-05T13:01:49Z</dcterms:modified>
</cp:coreProperties>
</file>